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0" r:id="rId3"/>
    <p:sldId id="264" r:id="rId4"/>
    <p:sldId id="301" r:id="rId5"/>
    <p:sldId id="258" r:id="rId6"/>
    <p:sldId id="271" r:id="rId7"/>
    <p:sldId id="308" r:id="rId8"/>
    <p:sldId id="296" r:id="rId9"/>
    <p:sldId id="306" r:id="rId10"/>
    <p:sldId id="307" r:id="rId11"/>
    <p:sldId id="309" r:id="rId12"/>
    <p:sldId id="259" r:id="rId13"/>
    <p:sldId id="310" r:id="rId14"/>
    <p:sldId id="260" r:id="rId15"/>
    <p:sldId id="298" r:id="rId16"/>
    <p:sldId id="299" r:id="rId17"/>
    <p:sldId id="311" r:id="rId18"/>
    <p:sldId id="291" r:id="rId19"/>
    <p:sldId id="312" r:id="rId20"/>
    <p:sldId id="294" r:id="rId21"/>
    <p:sldId id="313" r:id="rId22"/>
    <p:sldId id="295" r:id="rId23"/>
    <p:sldId id="314" r:id="rId24"/>
    <p:sldId id="262" r:id="rId25"/>
    <p:sldId id="304" r:id="rId26"/>
    <p:sldId id="305" r:id="rId27"/>
    <p:sldId id="315" r:id="rId28"/>
    <p:sldId id="303" r:id="rId29"/>
    <p:sldId id="302" r:id="rId30"/>
    <p:sldId id="316" r:id="rId31"/>
    <p:sldId id="263" r:id="rId32"/>
    <p:sldId id="297" r:id="rId33"/>
    <p:sldId id="317" r:id="rId34"/>
    <p:sldId id="319" r:id="rId35"/>
    <p:sldId id="322" r:id="rId36"/>
    <p:sldId id="321" r:id="rId37"/>
    <p:sldId id="323" r:id="rId38"/>
    <p:sldId id="320" r:id="rId39"/>
    <p:sldId id="257" r:id="rId40"/>
    <p:sldId id="318" r:id="rId4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24" autoAdjust="0"/>
    <p:restoredTop sz="94660"/>
  </p:normalViewPr>
  <p:slideViewPr>
    <p:cSldViewPr>
      <p:cViewPr>
        <p:scale>
          <a:sx n="60" d="100"/>
          <a:sy n="60" d="100"/>
        </p:scale>
        <p:origin x="-1440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A87E-5FF4-484E-A4EB-A190DD1CB7E6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F6EE5-26D5-4000-8154-E530C7F130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A87E-5FF4-484E-A4EB-A190DD1CB7E6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F6EE5-26D5-4000-8154-E530C7F130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A87E-5FF4-484E-A4EB-A190DD1CB7E6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F6EE5-26D5-4000-8154-E530C7F130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A87E-5FF4-484E-A4EB-A190DD1CB7E6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F6EE5-26D5-4000-8154-E530C7F130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A87E-5FF4-484E-A4EB-A190DD1CB7E6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F6EE5-26D5-4000-8154-E530C7F130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A87E-5FF4-484E-A4EB-A190DD1CB7E6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F6EE5-26D5-4000-8154-E530C7F130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A87E-5FF4-484E-A4EB-A190DD1CB7E6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F6EE5-26D5-4000-8154-E530C7F130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A87E-5FF4-484E-A4EB-A190DD1CB7E6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F6EE5-26D5-4000-8154-E530C7F130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A87E-5FF4-484E-A4EB-A190DD1CB7E6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F6EE5-26D5-4000-8154-E530C7F130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A87E-5FF4-484E-A4EB-A190DD1CB7E6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F6EE5-26D5-4000-8154-E530C7F130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A87E-5FF4-484E-A4EB-A190DD1CB7E6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F6EE5-26D5-4000-8154-E530C7F130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3A87E-5FF4-484E-A4EB-A190DD1CB7E6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F6EE5-26D5-4000-8154-E530C7F130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SJT2014.png"/>
          <p:cNvPicPr>
            <a:picLocks noChangeAspect="1"/>
          </p:cNvPicPr>
          <p:nvPr/>
        </p:nvPicPr>
        <p:blipFill>
          <a:blip r:embed="rId2" cstate="print">
            <a:lum bright="10000"/>
          </a:blip>
          <a:stretch>
            <a:fillRect/>
          </a:stretch>
        </p:blipFill>
        <p:spPr>
          <a:xfrm>
            <a:off x="769195" y="0"/>
            <a:ext cx="3302739" cy="6858000"/>
          </a:xfrm>
          <a:prstGeom prst="rect">
            <a:avLst/>
          </a:prstGeom>
        </p:spPr>
      </p:pic>
      <p:pic>
        <p:nvPicPr>
          <p:cNvPr id="5" name="Imagem 4" descr="cristo.png"/>
          <p:cNvPicPr>
            <a:picLocks noChangeAspect="1"/>
          </p:cNvPicPr>
          <p:nvPr/>
        </p:nvPicPr>
        <p:blipFill>
          <a:blip r:embed="rId3" cstate="print">
            <a:lum bright="20000"/>
          </a:blip>
          <a:stretch>
            <a:fillRect/>
          </a:stretch>
        </p:blipFill>
        <p:spPr>
          <a:xfrm>
            <a:off x="4286248" y="214290"/>
            <a:ext cx="5072098" cy="664373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92446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6000" b="1" dirty="0" smtClean="0"/>
              <a:t>3. </a:t>
            </a:r>
            <a:r>
              <a:rPr lang="pt-BR" sz="6000" dirty="0" smtClean="0"/>
              <a:t>Só vós, sois o santo o Senhor, o altíssimo só </a:t>
            </a:r>
            <a:r>
              <a:rPr lang="pt-BR" sz="6000" dirty="0" smtClean="0"/>
              <a:t>vós</a:t>
            </a:r>
            <a:r>
              <a:rPr lang="pt-BR" sz="6000" dirty="0" smtClean="0"/>
              <a:t>. </a:t>
            </a:r>
            <a:r>
              <a:rPr lang="pt-BR" sz="6000" i="1" dirty="0" smtClean="0"/>
              <a:t>Jesus Cristo, com Espírito </a:t>
            </a:r>
            <a:r>
              <a:rPr lang="pt-BR" sz="6000" i="1" dirty="0" smtClean="0"/>
              <a:t>Santo e </a:t>
            </a:r>
            <a:r>
              <a:rPr lang="pt-BR" sz="6000" i="1" dirty="0" smtClean="0"/>
              <a:t>o Pai.</a:t>
            </a:r>
          </a:p>
          <a:p>
            <a:pPr algn="just"/>
            <a:r>
              <a:rPr lang="pt-BR" sz="6000" b="1" dirty="0" smtClean="0"/>
              <a:t>Glória</a:t>
            </a:r>
            <a:r>
              <a:rPr lang="pt-BR" sz="6000" b="1" dirty="0" smtClean="0"/>
              <a:t>, </a:t>
            </a:r>
            <a:r>
              <a:rPr lang="pt-BR" sz="6000" b="1" dirty="0" smtClean="0"/>
              <a:t>glória </a:t>
            </a:r>
            <a:r>
              <a:rPr lang="pt-BR" sz="6000" b="1" dirty="0" smtClean="0"/>
              <a:t>a Deus nas alturas... Ôô....</a:t>
            </a:r>
            <a:r>
              <a:rPr lang="pt-BR" sz="6000" b="1" dirty="0" smtClean="0"/>
              <a:t>glória</a:t>
            </a:r>
            <a:r>
              <a:rPr lang="pt-BR" sz="6000" b="1" dirty="0" smtClean="0"/>
              <a:t>, e a nós a sua Paz. </a:t>
            </a:r>
            <a:r>
              <a:rPr lang="pt-BR" sz="6000" b="1" dirty="0" smtClean="0"/>
              <a:t>(bis)</a:t>
            </a:r>
            <a:endParaRPr lang="pt-BR" sz="6000" b="1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71406" y="5572140"/>
            <a:ext cx="8989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VIº </a:t>
            </a:r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Domingo da Páscoa</a:t>
            </a:r>
            <a:endParaRPr lang="pt-BR" sz="5400" b="1" cap="none" spc="0" dirty="0">
              <a:ln w="18415" cmpd="sng">
                <a:solidFill>
                  <a:schemeClr val="accent4">
                    <a:lumMod val="7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elix Titling" pitchFamily="82" charset="0"/>
            </a:endParaRPr>
          </a:p>
        </p:txBody>
      </p:sp>
      <p:pic>
        <p:nvPicPr>
          <p:cNvPr id="6" name="Imagem 5" descr="pascha-head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429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400" b="1" dirty="0" smtClean="0">
                <a:latin typeface="Arial" pitchFamily="34" charset="0"/>
                <a:cs typeface="Arial" pitchFamily="34" charset="0"/>
              </a:rPr>
              <a:t>Aleluia, Aleluia como </a:t>
            </a:r>
            <a:r>
              <a:rPr lang="pt-BR" sz="4400" b="1" dirty="0">
                <a:latin typeface="Arial" pitchFamily="34" charset="0"/>
                <a:cs typeface="Arial" pitchFamily="34" charset="0"/>
              </a:rPr>
              <a:t>o Pai me amou assim também eu vos </a:t>
            </a:r>
            <a:r>
              <a:rPr lang="pt-BR" sz="4400" b="1" dirty="0" smtClean="0">
                <a:latin typeface="Arial" pitchFamily="34" charset="0"/>
                <a:cs typeface="Arial" pitchFamily="34" charset="0"/>
              </a:rPr>
              <a:t>amei. Aleluia, Aleluia como </a:t>
            </a:r>
            <a:r>
              <a:rPr lang="pt-BR" sz="4400" b="1" dirty="0">
                <a:latin typeface="Arial" pitchFamily="34" charset="0"/>
                <a:cs typeface="Arial" pitchFamily="34" charset="0"/>
              </a:rPr>
              <a:t>eu estou no Pai, permanecei em </a:t>
            </a:r>
            <a:r>
              <a:rPr lang="pt-BR" sz="4400" b="1" dirty="0" smtClean="0">
                <a:latin typeface="Arial" pitchFamily="34" charset="0"/>
                <a:cs typeface="Arial" pitchFamily="34" charset="0"/>
              </a:rPr>
              <a:t>mim.</a:t>
            </a:r>
            <a:endParaRPr lang="pt-BR" sz="44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4400" dirty="0">
                <a:latin typeface="Arial" pitchFamily="34" charset="0"/>
                <a:cs typeface="Arial" pitchFamily="34" charset="0"/>
              </a:rPr>
              <a:t>Vós todos que sofreis aflitos, vinde a </a:t>
            </a:r>
            <a:r>
              <a:rPr lang="pt-BR" sz="4400" dirty="0" smtClean="0">
                <a:latin typeface="Arial" pitchFamily="34" charset="0"/>
                <a:cs typeface="Arial" pitchFamily="34" charset="0"/>
              </a:rPr>
              <a:t>mim! Repouso </a:t>
            </a:r>
            <a:r>
              <a:rPr lang="pt-BR" sz="4400" dirty="0">
                <a:latin typeface="Arial" pitchFamily="34" charset="0"/>
                <a:cs typeface="Arial" pitchFamily="34" charset="0"/>
              </a:rPr>
              <a:t>encontrarão os vossos </a:t>
            </a:r>
            <a:r>
              <a:rPr lang="pt-BR" sz="4400" dirty="0" smtClean="0">
                <a:latin typeface="Arial" pitchFamily="34" charset="0"/>
                <a:cs typeface="Arial" pitchFamily="34" charset="0"/>
              </a:rPr>
              <a:t>corações. Dou graças </a:t>
            </a:r>
            <a:r>
              <a:rPr lang="pt-BR" sz="4400" dirty="0">
                <a:latin typeface="Arial" pitchFamily="34" charset="0"/>
                <a:cs typeface="Arial" pitchFamily="34" charset="0"/>
              </a:rPr>
              <a:t>a meu Pai que revelou ao </a:t>
            </a:r>
            <a:r>
              <a:rPr lang="pt-BR" sz="4400" dirty="0" smtClean="0">
                <a:latin typeface="Arial" pitchFamily="34" charset="0"/>
                <a:cs typeface="Arial" pitchFamily="34" charset="0"/>
              </a:rPr>
              <a:t>pobre ao </a:t>
            </a:r>
            <a:r>
              <a:rPr lang="pt-BR" sz="4400" dirty="0">
                <a:latin typeface="Arial" pitchFamily="34" charset="0"/>
                <a:cs typeface="Arial" pitchFamily="34" charset="0"/>
              </a:rPr>
              <a:t>pequenino no seu grande amor!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71406" y="5572140"/>
            <a:ext cx="8989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VIº </a:t>
            </a:r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Domingo da Páscoa</a:t>
            </a:r>
            <a:endParaRPr lang="pt-BR" sz="5400" b="1" cap="none" spc="0" dirty="0">
              <a:ln w="18415" cmpd="sng">
                <a:solidFill>
                  <a:schemeClr val="accent4">
                    <a:lumMod val="7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elix Titling" pitchFamily="82" charset="0"/>
            </a:endParaRPr>
          </a:p>
        </p:txBody>
      </p:sp>
      <p:pic>
        <p:nvPicPr>
          <p:cNvPr id="6" name="Imagem 5" descr="pascha-head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429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5600" dirty="0" smtClean="0"/>
              <a:t>1. Ofertas </a:t>
            </a:r>
            <a:r>
              <a:rPr lang="pt-BR" sz="5600" dirty="0" smtClean="0"/>
              <a:t>singelas, pão e vinho sobre a mesa colocamos, sinal do trabalho que fizemos e </a:t>
            </a:r>
            <a:r>
              <a:rPr lang="pt-BR" sz="5600" dirty="0" smtClean="0"/>
              <a:t>aqui.</a:t>
            </a:r>
          </a:p>
          <a:p>
            <a:pPr algn="just"/>
            <a:r>
              <a:rPr lang="pt-BR" sz="5600" i="1" dirty="0" smtClean="0"/>
              <a:t>É </a:t>
            </a:r>
            <a:r>
              <a:rPr lang="pt-BR" sz="5600" i="1" dirty="0" smtClean="0"/>
              <a:t>teu também nosso coração. </a:t>
            </a:r>
            <a:r>
              <a:rPr lang="pt-BR" sz="5600" dirty="0" smtClean="0"/>
              <a:t/>
            </a:r>
            <a:br>
              <a:rPr lang="pt-BR" sz="5600" dirty="0" smtClean="0"/>
            </a:br>
            <a:r>
              <a:rPr lang="pt-BR" sz="5600" b="1" dirty="0" smtClean="0"/>
              <a:t>Aceita Senhor a nossa oferta que será depois na certa o teu próprio ser (bis</a:t>
            </a:r>
            <a:r>
              <a:rPr lang="pt-BR" sz="5600" b="1" dirty="0" smtClean="0"/>
              <a:t>).</a:t>
            </a:r>
            <a:endParaRPr lang="pt-BR" sz="5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5400" dirty="0" smtClean="0"/>
              <a:t>2</a:t>
            </a:r>
            <a:r>
              <a:rPr lang="pt-BR" sz="5400" dirty="0" smtClean="0"/>
              <a:t>. Recebe, Senhor da natureza todo fruto que colhemos. Recebe o louvor de nossas obras e o progresso que </a:t>
            </a:r>
            <a:r>
              <a:rPr lang="pt-BR" sz="5400" dirty="0" smtClean="0"/>
              <a:t>fizemos. </a:t>
            </a:r>
            <a:r>
              <a:rPr lang="pt-BR" sz="5400" i="1" dirty="0" smtClean="0"/>
              <a:t>É </a:t>
            </a:r>
            <a:r>
              <a:rPr lang="pt-BR" sz="5400" i="1" dirty="0" smtClean="0"/>
              <a:t>teu também nosso </a:t>
            </a:r>
            <a:r>
              <a:rPr lang="pt-BR" sz="5400" i="1" dirty="0" smtClean="0"/>
              <a:t>coração. </a:t>
            </a:r>
            <a:r>
              <a:rPr lang="pt-BR" sz="5400" b="1" dirty="0" smtClean="0"/>
              <a:t>Aceita </a:t>
            </a:r>
            <a:r>
              <a:rPr lang="pt-BR" sz="5400" b="1" dirty="0" smtClean="0"/>
              <a:t>Senhor a nossa oferta que será depois na certa o teu próprio ser (bis</a:t>
            </a:r>
            <a:r>
              <a:rPr lang="pt-BR" sz="5400" b="1" dirty="0" smtClean="0"/>
              <a:t>).</a:t>
            </a:r>
            <a:endParaRPr lang="pt-BR" sz="5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5500" dirty="0" smtClean="0"/>
              <a:t>3. Sabemos que tudo tem valor depois que a terra visitaste. Embora tivéssemos pecado foi bem mais o que </a:t>
            </a:r>
            <a:r>
              <a:rPr lang="pt-BR" sz="5500" dirty="0" smtClean="0"/>
              <a:t>pagaste. </a:t>
            </a:r>
          </a:p>
          <a:p>
            <a:pPr algn="just"/>
            <a:r>
              <a:rPr lang="pt-BR" sz="5500" i="1" dirty="0" smtClean="0"/>
              <a:t>É </a:t>
            </a:r>
            <a:r>
              <a:rPr lang="pt-BR" sz="5500" i="1" dirty="0" smtClean="0"/>
              <a:t>teu também nosso coração. </a:t>
            </a:r>
            <a:endParaRPr lang="pt-BR" sz="5500" i="1" dirty="0" smtClean="0"/>
          </a:p>
          <a:p>
            <a:pPr algn="just"/>
            <a:r>
              <a:rPr lang="pt-BR" sz="5500" b="1" dirty="0" smtClean="0"/>
              <a:t>Aceita </a:t>
            </a:r>
            <a:r>
              <a:rPr lang="pt-BR" sz="5500" b="1" dirty="0" smtClean="0"/>
              <a:t>Senhor a nossa oferta que será depois na certa o teu próprio ser (bis</a:t>
            </a:r>
            <a:r>
              <a:rPr lang="pt-BR" sz="5500" b="1" dirty="0" smtClean="0"/>
              <a:t>).</a:t>
            </a:r>
            <a:endParaRPr lang="pt-BR" sz="5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71406" y="5572140"/>
            <a:ext cx="8989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VIº </a:t>
            </a:r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Domingo da Páscoa</a:t>
            </a:r>
            <a:endParaRPr lang="pt-BR" sz="5400" b="1" cap="none" spc="0" dirty="0">
              <a:ln w="18415" cmpd="sng">
                <a:solidFill>
                  <a:schemeClr val="accent4">
                    <a:lumMod val="7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elix Titling" pitchFamily="82" charset="0"/>
            </a:endParaRPr>
          </a:p>
        </p:txBody>
      </p:sp>
      <p:pic>
        <p:nvPicPr>
          <p:cNvPr id="6" name="Imagem 5" descr="pascha-head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429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0"/>
            <a:ext cx="9144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400" dirty="0" smtClean="0">
                <a:latin typeface="Arial" pitchFamily="34" charset="0"/>
                <a:cs typeface="Arial" pitchFamily="34" charset="0"/>
              </a:rPr>
              <a:t>Santo, Santo, Santo é o Senhor Deus do universo do céu e da terra. (bis)</a:t>
            </a:r>
          </a:p>
          <a:p>
            <a:pPr algn="just"/>
            <a:r>
              <a:rPr lang="pt-BR" sz="5400" b="1" dirty="0" smtClean="0">
                <a:latin typeface="Arial" pitchFamily="34" charset="0"/>
                <a:cs typeface="Arial" pitchFamily="34" charset="0"/>
              </a:rPr>
              <a:t>Hosana, </a:t>
            </a:r>
            <a:r>
              <a:rPr lang="pt-BR" sz="5400" b="1" dirty="0" smtClean="0">
                <a:latin typeface="Arial" pitchFamily="34" charset="0"/>
                <a:cs typeface="Arial" pitchFamily="34" charset="0"/>
              </a:rPr>
              <a:t>Hosana</a:t>
            </a:r>
            <a:r>
              <a:rPr lang="pt-BR" sz="5400" b="1" dirty="0" smtClean="0">
                <a:latin typeface="Arial" pitchFamily="34" charset="0"/>
                <a:cs typeface="Arial" pitchFamily="34" charset="0"/>
              </a:rPr>
              <a:t>!</a:t>
            </a:r>
            <a:endParaRPr lang="pt-BR" sz="5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5400" b="1" dirty="0" smtClean="0">
                <a:latin typeface="Arial" pitchFamily="34" charset="0"/>
                <a:cs typeface="Arial" pitchFamily="34" charset="0"/>
              </a:rPr>
              <a:t>Hosana </a:t>
            </a:r>
            <a:r>
              <a:rPr lang="pt-BR" sz="5400" b="1" dirty="0" smtClean="0">
                <a:latin typeface="Arial" pitchFamily="34" charset="0"/>
                <a:cs typeface="Arial" pitchFamily="34" charset="0"/>
              </a:rPr>
              <a:t>nas alturas</a:t>
            </a:r>
            <a:r>
              <a:rPr lang="pt-BR" sz="5400" b="1" dirty="0" smtClean="0">
                <a:latin typeface="Arial" pitchFamily="34" charset="0"/>
                <a:cs typeface="Arial" pitchFamily="34" charset="0"/>
              </a:rPr>
              <a:t>! (bis)</a:t>
            </a:r>
            <a:endParaRPr lang="pt-BR" sz="5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5400" dirty="0" smtClean="0">
                <a:latin typeface="Arial" pitchFamily="34" charset="0"/>
                <a:cs typeface="Arial" pitchFamily="34" charset="0"/>
              </a:rPr>
              <a:t>Bendito o que vem em nome do Senhor. Hosana nas alturas, nas alturas. (bis)</a:t>
            </a:r>
            <a:endParaRPr lang="pt-BR" sz="5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71406" y="5572140"/>
            <a:ext cx="8989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VIº </a:t>
            </a:r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Domingo da Páscoa</a:t>
            </a:r>
            <a:endParaRPr lang="pt-BR" sz="5400" b="1" cap="none" spc="0" dirty="0">
              <a:ln w="18415" cmpd="sng">
                <a:solidFill>
                  <a:schemeClr val="accent4">
                    <a:lumMod val="7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elix Titling" pitchFamily="82" charset="0"/>
            </a:endParaRPr>
          </a:p>
        </p:txBody>
      </p:sp>
      <p:pic>
        <p:nvPicPr>
          <p:cNvPr id="6" name="Imagem 5" descr="pascha-head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429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71406" y="5572140"/>
            <a:ext cx="8989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VIº </a:t>
            </a:r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Domingo da Páscoa</a:t>
            </a:r>
            <a:endParaRPr lang="pt-BR" sz="5400" b="1" cap="none" spc="0" dirty="0">
              <a:ln w="18415" cmpd="sng">
                <a:solidFill>
                  <a:schemeClr val="accent4">
                    <a:lumMod val="7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elix Titling" pitchFamily="82" charset="0"/>
            </a:endParaRPr>
          </a:p>
        </p:txBody>
      </p:sp>
      <p:pic>
        <p:nvPicPr>
          <p:cNvPr id="6" name="Imagem 5" descr="pascha-head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429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95019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dirty="0" smtClean="0">
                <a:latin typeface="Arial" pitchFamily="34" charset="0"/>
                <a:cs typeface="Arial" pitchFamily="34" charset="0"/>
              </a:rPr>
              <a:t>Oh, pai nosso tu que estás, nos que amam a verdade. E o reino que por ti se fez, esteja sempre em nossos corações. </a:t>
            </a: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E o amor que seu filho nos deixou, o amor. Esteja sempre conosco.</a:t>
            </a:r>
            <a:endParaRPr lang="pt-BR" sz="3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600" dirty="0" smtClean="0">
                <a:latin typeface="Arial" pitchFamily="34" charset="0"/>
                <a:cs typeface="Arial" pitchFamily="34" charset="0"/>
              </a:rPr>
            </a:br>
            <a:r>
              <a:rPr lang="pt-BR" sz="3600" dirty="0" smtClean="0">
                <a:latin typeface="Arial" pitchFamily="34" charset="0"/>
                <a:cs typeface="Arial" pitchFamily="34" charset="0"/>
              </a:rPr>
              <a:t>E o pão da unidade, Cristo dai- nos tua paz.</a:t>
            </a:r>
            <a:br>
              <a:rPr lang="pt-BR" sz="3600" dirty="0" smtClean="0">
                <a:latin typeface="Arial" pitchFamily="34" charset="0"/>
                <a:cs typeface="Arial" pitchFamily="34" charset="0"/>
              </a:rPr>
            </a:br>
            <a:r>
              <a:rPr lang="pt-BR" sz="3600" dirty="0" smtClean="0">
                <a:latin typeface="Arial" pitchFamily="34" charset="0"/>
                <a:cs typeface="Arial" pitchFamily="34" charset="0"/>
              </a:rPr>
              <a:t>E perdoa os nossos pecados como perdoamos aos demais. </a:t>
            </a: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Não permitas que caiamos em tentação, ó Senhor. Dá tua paz ao mundo.</a:t>
            </a:r>
            <a:endParaRPr lang="pt-BR" sz="3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71406" y="5572140"/>
            <a:ext cx="8989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VIº </a:t>
            </a:r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Domingo da Páscoa</a:t>
            </a:r>
            <a:endParaRPr lang="pt-BR" sz="5400" b="1" cap="none" spc="0" dirty="0">
              <a:ln w="18415" cmpd="sng">
                <a:solidFill>
                  <a:schemeClr val="accent4">
                    <a:lumMod val="7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elix Titling" pitchFamily="82" charset="0"/>
            </a:endParaRPr>
          </a:p>
        </p:txBody>
      </p:sp>
      <p:pic>
        <p:nvPicPr>
          <p:cNvPr id="6" name="Imagem 5" descr="pascha-head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429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6512" y="113719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400" dirty="0" smtClean="0">
                <a:cs typeface="Arial" pitchFamily="34" charset="0"/>
              </a:rPr>
              <a:t>Cordeiro de Deus que tiras o pecado do mundo</a:t>
            </a:r>
            <a:r>
              <a:rPr lang="pt-BR" sz="4400" dirty="0" smtClean="0">
                <a:cs typeface="Arial" pitchFamily="34" charset="0"/>
              </a:rPr>
              <a:t>, Tende </a:t>
            </a:r>
            <a:r>
              <a:rPr lang="pt-BR" sz="4400" dirty="0" smtClean="0">
                <a:cs typeface="Arial" pitchFamily="34" charset="0"/>
              </a:rPr>
              <a:t>piedade, tende piedade, piedade de nós</a:t>
            </a:r>
            <a:r>
              <a:rPr lang="pt-BR" sz="4400" dirty="0" smtClean="0">
                <a:cs typeface="Arial" pitchFamily="34" charset="0"/>
              </a:rPr>
              <a:t>. (2x)</a:t>
            </a:r>
            <a:endParaRPr lang="pt-BR" sz="4400" dirty="0" smtClean="0">
              <a:cs typeface="Arial" pitchFamily="34" charset="0"/>
            </a:endParaRPr>
          </a:p>
          <a:p>
            <a:pPr algn="just"/>
            <a:r>
              <a:rPr lang="pt-BR" sz="4400" dirty="0" smtClean="0">
                <a:cs typeface="Arial" pitchFamily="34" charset="0"/>
              </a:rPr>
              <a:t>Cordeiro </a:t>
            </a:r>
            <a:r>
              <a:rPr lang="pt-BR" sz="4400" dirty="0" smtClean="0">
                <a:cs typeface="Arial" pitchFamily="34" charset="0"/>
              </a:rPr>
              <a:t>de Deus, que tiras o pecado do mundo,Dai-nos a paz, dai-nos a paz, a vossa paz.</a:t>
            </a:r>
          </a:p>
          <a:p>
            <a:pPr algn="just"/>
            <a:r>
              <a:rPr lang="pt-BR" sz="4400" b="1" dirty="0" smtClean="0">
                <a:cs typeface="Arial" pitchFamily="34" charset="0"/>
              </a:rPr>
              <a:t>A paz que eu preciso para viver</a:t>
            </a:r>
            <a:br>
              <a:rPr lang="pt-BR" sz="4400" b="1" dirty="0" smtClean="0">
                <a:cs typeface="Arial" pitchFamily="34" charset="0"/>
              </a:rPr>
            </a:br>
            <a:r>
              <a:rPr lang="pt-BR" sz="4400" b="1" dirty="0" smtClean="0">
                <a:cs typeface="Arial" pitchFamily="34" charset="0"/>
              </a:rPr>
              <a:t>É a paz que você, Senhor, tanto sonhou pra mim. Dai-nos a vossa paz, Senhor.</a:t>
            </a:r>
            <a:endParaRPr lang="pt-BR" sz="4400" b="1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71406" y="5572140"/>
            <a:ext cx="8989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VIº </a:t>
            </a:r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Domingo da Páscoa</a:t>
            </a:r>
            <a:endParaRPr lang="pt-BR" sz="5400" b="1" cap="none" spc="0" dirty="0">
              <a:ln w="18415" cmpd="sng">
                <a:solidFill>
                  <a:schemeClr val="accent4">
                    <a:lumMod val="7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elix Titling" pitchFamily="82" charset="0"/>
            </a:endParaRPr>
          </a:p>
        </p:txBody>
      </p:sp>
      <p:pic>
        <p:nvPicPr>
          <p:cNvPr id="6" name="Imagem 5" descr="pascha-head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429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29859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5100" dirty="0" smtClean="0"/>
              <a:t>1.Na comunhão recebemos, teu corpo e sangue, </a:t>
            </a:r>
            <a:r>
              <a:rPr lang="pt-BR" sz="5100" dirty="0" smtClean="0"/>
              <a:t>Senhor e </a:t>
            </a:r>
            <a:r>
              <a:rPr lang="pt-BR" sz="5100" dirty="0" smtClean="0"/>
              <a:t>tua vida divina, dons do teu grande </a:t>
            </a:r>
            <a:r>
              <a:rPr lang="pt-BR" sz="5100" dirty="0" smtClean="0"/>
              <a:t>amor. São </a:t>
            </a:r>
            <a:r>
              <a:rPr lang="pt-BR" sz="5100" dirty="0" smtClean="0"/>
              <a:t>nossa força na luta, fazem vencer todo </a:t>
            </a:r>
            <a:r>
              <a:rPr lang="pt-BR" sz="5100" dirty="0" smtClean="0"/>
              <a:t>mal; e </a:t>
            </a:r>
            <a:r>
              <a:rPr lang="pt-BR" sz="5100" dirty="0" smtClean="0"/>
              <a:t>nos conduzem ao Pai: glória ao Deus imortal!</a:t>
            </a:r>
            <a:br>
              <a:rPr lang="pt-BR" sz="5100" dirty="0" smtClean="0"/>
            </a:br>
            <a:r>
              <a:rPr lang="pt-BR" sz="5100" b="1" dirty="0" smtClean="0"/>
              <a:t>Senhor </a:t>
            </a:r>
            <a:r>
              <a:rPr lang="pt-BR" sz="5100" b="1" dirty="0" smtClean="0"/>
              <a:t>Jesus, Senhor Jesus, Deus vivo e vencedor! (bis</a:t>
            </a:r>
            <a:r>
              <a:rPr lang="pt-BR" sz="5100" b="1" dirty="0" smtClean="0"/>
              <a:t>)</a:t>
            </a:r>
            <a:endParaRPr lang="pt-BR" sz="5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"/>
            <a:ext cx="9144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5000" dirty="0" smtClean="0"/>
              <a:t>2</a:t>
            </a:r>
            <a:r>
              <a:rPr lang="pt-BR" sz="5000" dirty="0" smtClean="0"/>
              <a:t>. Entre as angústias da vida, não cairemos </a:t>
            </a:r>
            <a:r>
              <a:rPr lang="pt-BR" sz="5000" dirty="0" smtClean="0"/>
              <a:t>jamais, Pois </a:t>
            </a:r>
            <a:r>
              <a:rPr lang="pt-BR" sz="5000" dirty="0" smtClean="0"/>
              <a:t>tua força nos leva à confiar sempre </a:t>
            </a:r>
            <a:r>
              <a:rPr lang="pt-BR" sz="5000" dirty="0" smtClean="0"/>
              <a:t>mais. Na </a:t>
            </a:r>
            <a:r>
              <a:rPr lang="pt-BR" sz="5000" dirty="0" smtClean="0"/>
              <a:t>comunhão nos deixaste força e motivo de </a:t>
            </a:r>
            <a:r>
              <a:rPr lang="pt-BR" sz="5000" dirty="0" smtClean="0"/>
              <a:t>amar. Todo </a:t>
            </a:r>
            <a:r>
              <a:rPr lang="pt-BR" sz="5000" dirty="0" smtClean="0"/>
              <a:t>o caminho da vida nos traga sempre ao altar!</a:t>
            </a:r>
            <a:r>
              <a:rPr lang="pt-BR" sz="5000" b="1" dirty="0" smtClean="0"/>
              <a:t>Refrão</a:t>
            </a:r>
            <a:r>
              <a:rPr lang="pt-BR" sz="5000" b="1" dirty="0" smtClean="0"/>
              <a:t>: Senhor Jesus, Senhor Jesus, Deus vivo e vencedor! (bis</a:t>
            </a:r>
            <a:r>
              <a:rPr lang="pt-BR" sz="5000" b="1" dirty="0" smtClean="0"/>
              <a:t>)</a:t>
            </a:r>
            <a:endParaRPr lang="pt-BR" sz="5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"/>
            <a:ext cx="9144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5000" dirty="0" smtClean="0"/>
              <a:t>3</a:t>
            </a:r>
            <a:r>
              <a:rPr lang="pt-BR" sz="5000" dirty="0" smtClean="0"/>
              <a:t>. Ao </a:t>
            </a:r>
            <a:r>
              <a:rPr lang="pt-BR" sz="5000" dirty="0" smtClean="0"/>
              <a:t>comungar </a:t>
            </a:r>
            <a:r>
              <a:rPr lang="pt-BR" sz="5000" dirty="0" smtClean="0"/>
              <a:t>caminhamos para o altar com o irmão.</a:t>
            </a:r>
            <a:br>
              <a:rPr lang="pt-BR" sz="5000" dirty="0" smtClean="0"/>
            </a:br>
            <a:r>
              <a:rPr lang="pt-BR" sz="5000" dirty="0" smtClean="0"/>
              <a:t>O teu amor nos atrai, centro de nossa </a:t>
            </a:r>
            <a:r>
              <a:rPr lang="pt-BR" sz="5000" dirty="0" smtClean="0"/>
              <a:t>união. Em </a:t>
            </a:r>
            <a:r>
              <a:rPr lang="pt-BR" sz="5000" dirty="0" smtClean="0"/>
              <a:t>cada esforço que pedes, vamos sentir tua </a:t>
            </a:r>
            <a:r>
              <a:rPr lang="pt-BR" sz="5000" dirty="0" smtClean="0"/>
              <a:t>mão, Vamos </a:t>
            </a:r>
            <a:r>
              <a:rPr lang="pt-BR" sz="5000" dirty="0" smtClean="0"/>
              <a:t>sentir que nos dás forças de ressurreição.</a:t>
            </a:r>
            <a:r>
              <a:rPr lang="pt-BR" sz="5000" b="1" dirty="0" smtClean="0"/>
              <a:t>Refrão</a:t>
            </a:r>
            <a:r>
              <a:rPr lang="pt-BR" sz="5000" b="1" dirty="0" smtClean="0"/>
              <a:t>: Senhor Jesus, Senhor Jesus, Deus vivo e vencedor! (bis</a:t>
            </a:r>
            <a:r>
              <a:rPr lang="pt-BR" sz="5000" b="1" dirty="0" smtClean="0"/>
              <a:t>)</a:t>
            </a:r>
            <a:endParaRPr lang="pt-BR" sz="5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71406" y="5572140"/>
            <a:ext cx="8989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VIº </a:t>
            </a:r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Domingo da Páscoa</a:t>
            </a:r>
            <a:endParaRPr lang="pt-BR" sz="5400" b="1" cap="none" spc="0" dirty="0">
              <a:ln w="18415" cmpd="sng">
                <a:solidFill>
                  <a:schemeClr val="accent4">
                    <a:lumMod val="7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elix Titling" pitchFamily="82" charset="0"/>
            </a:endParaRPr>
          </a:p>
        </p:txBody>
      </p:sp>
      <p:pic>
        <p:nvPicPr>
          <p:cNvPr id="6" name="Imagem 5" descr="pascha-head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429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70326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100" dirty="0" smtClean="0"/>
              <a:t>Por que me resgatou</a:t>
            </a:r>
            <a:r>
              <a:rPr lang="pt-BR" sz="4100" dirty="0" smtClean="0"/>
              <a:t>? Por </a:t>
            </a:r>
            <a:r>
              <a:rPr lang="pt-BR" sz="4100" dirty="0" smtClean="0"/>
              <a:t>que me trouxe aqui</a:t>
            </a:r>
            <a:r>
              <a:rPr lang="pt-BR" sz="4100" dirty="0" smtClean="0"/>
              <a:t>? Por </a:t>
            </a:r>
            <a:r>
              <a:rPr lang="pt-BR" sz="4100" dirty="0" smtClean="0"/>
              <a:t>que me queres Deus tanto assim</a:t>
            </a:r>
            <a:r>
              <a:rPr lang="pt-BR" sz="4100" dirty="0" smtClean="0"/>
              <a:t>? Se </a:t>
            </a:r>
            <a:r>
              <a:rPr lang="pt-BR" sz="4100" dirty="0" smtClean="0"/>
              <a:t>contra ao céu pequei e contra a </a:t>
            </a:r>
            <a:r>
              <a:rPr lang="pt-BR" sz="4100" dirty="0" smtClean="0"/>
              <a:t>Ti também. Minha </a:t>
            </a:r>
            <a:r>
              <a:rPr lang="pt-BR" sz="4100" dirty="0" smtClean="0"/>
              <a:t>vida eu destruí, como </a:t>
            </a:r>
            <a:r>
              <a:rPr lang="pt-BR" sz="4100" dirty="0" smtClean="0"/>
              <a:t>errei. Porque </a:t>
            </a:r>
            <a:r>
              <a:rPr lang="pt-BR" sz="4100" dirty="0" smtClean="0"/>
              <a:t>me queres tanto assim</a:t>
            </a:r>
            <a:r>
              <a:rPr lang="pt-BR" sz="4100" dirty="0" smtClean="0"/>
              <a:t>?</a:t>
            </a:r>
          </a:p>
          <a:p>
            <a:pPr algn="just"/>
            <a:r>
              <a:rPr lang="pt-BR" sz="4100" b="1" dirty="0" smtClean="0"/>
              <a:t>Filho </a:t>
            </a:r>
            <a:r>
              <a:rPr lang="pt-BR" sz="4100" b="1" dirty="0" smtClean="0"/>
              <a:t>eu quero tanto, enxugar teu pranto, te fazer só </a:t>
            </a:r>
            <a:r>
              <a:rPr lang="pt-BR" sz="4100" b="1" dirty="0" smtClean="0"/>
              <a:t>meu. Filho </a:t>
            </a:r>
            <a:r>
              <a:rPr lang="pt-BR" sz="4100" b="1" dirty="0" smtClean="0"/>
              <a:t>eu quero ser teu </a:t>
            </a:r>
            <a:r>
              <a:rPr lang="pt-BR" sz="4100" b="1" dirty="0" smtClean="0"/>
              <a:t>Deus Eu </a:t>
            </a:r>
            <a:r>
              <a:rPr lang="pt-BR" sz="4100" b="1" dirty="0" smtClean="0"/>
              <a:t>te amo tanto, tanto, tanto, </a:t>
            </a:r>
            <a:r>
              <a:rPr lang="pt-BR" sz="4100" b="1" dirty="0" smtClean="0"/>
              <a:t>tanto. Filho </a:t>
            </a:r>
            <a:r>
              <a:rPr lang="pt-BR" sz="4100" b="1" dirty="0" smtClean="0"/>
              <a:t>vem ser </a:t>
            </a:r>
            <a:r>
              <a:rPr lang="pt-BR" sz="4100" b="1" dirty="0" smtClean="0"/>
              <a:t>meu. Filho </a:t>
            </a:r>
            <a:r>
              <a:rPr lang="pt-BR" sz="4100" b="1" dirty="0" smtClean="0"/>
              <a:t>eu quero ser teu </a:t>
            </a:r>
            <a:r>
              <a:rPr lang="pt-BR" sz="4100" b="1" dirty="0" smtClean="0"/>
              <a:t>Deus. Porque </a:t>
            </a:r>
            <a:r>
              <a:rPr lang="pt-BR" sz="4100" b="1" dirty="0" smtClean="0"/>
              <a:t>me queres tanto assim</a:t>
            </a:r>
            <a:r>
              <a:rPr lang="pt-BR" sz="4100" b="1" dirty="0" smtClean="0"/>
              <a:t>?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000" dirty="0" smtClean="0"/>
              <a:t>Eu quero te envolver em meus mistérios no manto da minha </a:t>
            </a:r>
            <a:r>
              <a:rPr lang="pt-BR" sz="4000" dirty="0" smtClean="0"/>
              <a:t>glória. Eu </a:t>
            </a:r>
            <a:r>
              <a:rPr lang="pt-BR" sz="4000" dirty="0" smtClean="0"/>
              <a:t>vou desenrolar o rolo santo mudar a tua </a:t>
            </a:r>
            <a:r>
              <a:rPr lang="pt-BR" sz="4000" dirty="0" smtClean="0"/>
              <a:t>história. Eu </a:t>
            </a:r>
            <a:r>
              <a:rPr lang="pt-BR" sz="4000" dirty="0" smtClean="0"/>
              <a:t>vou fazer de ti vaso de </a:t>
            </a:r>
            <a:r>
              <a:rPr lang="pt-BR" sz="4000" dirty="0" smtClean="0"/>
              <a:t>honra. Eu </a:t>
            </a:r>
            <a:r>
              <a:rPr lang="pt-BR" sz="4000" dirty="0" smtClean="0"/>
              <a:t>vou envergonhar os que te zombam vou te dar </a:t>
            </a:r>
            <a:r>
              <a:rPr lang="pt-BR" sz="4000" dirty="0" smtClean="0"/>
              <a:t>vitória. Por </a:t>
            </a:r>
            <a:r>
              <a:rPr lang="pt-BR" sz="4000" dirty="0" smtClean="0"/>
              <a:t>que me queres tanto assim?</a:t>
            </a:r>
          </a:p>
          <a:p>
            <a:pPr algn="just"/>
            <a:r>
              <a:rPr lang="pt-BR" sz="4000" b="1" dirty="0" smtClean="0"/>
              <a:t>Filho </a:t>
            </a:r>
            <a:r>
              <a:rPr lang="pt-BR" sz="4000" b="1" dirty="0" smtClean="0"/>
              <a:t>eu quero tanto, enxugar teu pranto, te fazer só </a:t>
            </a:r>
            <a:r>
              <a:rPr lang="pt-BR" sz="4000" b="1" dirty="0" smtClean="0"/>
              <a:t>meu. Filho </a:t>
            </a:r>
            <a:r>
              <a:rPr lang="pt-BR" sz="4000" b="1" dirty="0" smtClean="0"/>
              <a:t>eu quero ser teu </a:t>
            </a:r>
            <a:r>
              <a:rPr lang="pt-BR" sz="4000" b="1" dirty="0" smtClean="0"/>
              <a:t>Deus Eu </a:t>
            </a:r>
            <a:r>
              <a:rPr lang="pt-BR" sz="4000" b="1" dirty="0" smtClean="0"/>
              <a:t>te amo tanto, tanto, tanto, </a:t>
            </a:r>
            <a:r>
              <a:rPr lang="pt-BR" sz="4000" b="1" dirty="0" smtClean="0"/>
              <a:t>tanto. Filho </a:t>
            </a:r>
            <a:r>
              <a:rPr lang="pt-BR" sz="4000" b="1" dirty="0" smtClean="0"/>
              <a:t>vem ser </a:t>
            </a:r>
            <a:r>
              <a:rPr lang="pt-BR" sz="4000" b="1" dirty="0" smtClean="0"/>
              <a:t>meu. Filho </a:t>
            </a:r>
            <a:r>
              <a:rPr lang="pt-BR" sz="4000" b="1" dirty="0" smtClean="0"/>
              <a:t>eu quero ser teu </a:t>
            </a:r>
            <a:r>
              <a:rPr lang="pt-BR" sz="4000" b="1" dirty="0" smtClean="0"/>
              <a:t>Deus. Porque </a:t>
            </a:r>
            <a:r>
              <a:rPr lang="pt-BR" sz="4000" b="1" dirty="0" smtClean="0"/>
              <a:t>me queres tanto assim</a:t>
            </a:r>
            <a:r>
              <a:rPr lang="pt-BR" sz="4000" b="1" dirty="0" smtClean="0"/>
              <a:t>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-160411"/>
            <a:ext cx="9144000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800" b="1" dirty="0">
                <a:latin typeface="Arial" pitchFamily="34" charset="0"/>
                <a:cs typeface="Arial" pitchFamily="34" charset="0"/>
              </a:rPr>
              <a:t>Ressuscitou, </a:t>
            </a:r>
            <a:r>
              <a:rPr lang="pt-BR" sz="4800" b="1" dirty="0" smtClean="0">
                <a:latin typeface="Arial" pitchFamily="34" charset="0"/>
                <a:cs typeface="Arial" pitchFamily="34" charset="0"/>
              </a:rPr>
              <a:t>ressuscitou, ressuscitou! Aleluia</a:t>
            </a:r>
            <a:r>
              <a:rPr lang="pt-BR" sz="4800" b="1" dirty="0">
                <a:latin typeface="Arial" pitchFamily="34" charset="0"/>
                <a:cs typeface="Arial" pitchFamily="34" charset="0"/>
              </a:rPr>
              <a:t>! Aleluia, aleluia, aleluia! </a:t>
            </a:r>
            <a:r>
              <a:rPr lang="pt-BR" sz="4800" b="1" dirty="0" smtClean="0">
                <a:latin typeface="Arial" pitchFamily="34" charset="0"/>
                <a:cs typeface="Arial" pitchFamily="34" charset="0"/>
              </a:rPr>
              <a:t>Ressuscitou!</a:t>
            </a:r>
          </a:p>
          <a:p>
            <a:pPr algn="just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pt-BR" sz="4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>Ó morte, onde estás, ó morte? Quem és tu ó morte? Qual a tua 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vitória?</a:t>
            </a:r>
          </a:p>
          <a:p>
            <a:pPr algn="just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pt-BR" sz="4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>Alegria, irmãos alegria, nós hoje cantamos, o Senhor ressurgiu!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4000" dirty="0" smtClean="0">
                <a:latin typeface="Arial" pitchFamily="34" charset="0"/>
                <a:cs typeface="Arial" pitchFamily="34" charset="0"/>
              </a:rPr>
            </a:br>
            <a:r>
              <a:rPr lang="pt-BR" sz="4000" b="1" dirty="0">
                <a:latin typeface="Arial" pitchFamily="34" charset="0"/>
                <a:cs typeface="Arial" pitchFamily="34" charset="0"/>
              </a:rPr>
              <a:t>3. 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>Com Cristo, nós ressuscitamos, juntos proclamamos: o Senhor nos salvou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!</a:t>
            </a: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71406" y="5572140"/>
            <a:ext cx="8989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VIº </a:t>
            </a:r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Domingo da Páscoa</a:t>
            </a:r>
            <a:endParaRPr lang="pt-BR" sz="5400" b="1" cap="none" spc="0" dirty="0">
              <a:ln w="18415" cmpd="sng">
                <a:solidFill>
                  <a:schemeClr val="accent4">
                    <a:lumMod val="7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elix Titling" pitchFamily="82" charset="0"/>
            </a:endParaRPr>
          </a:p>
        </p:txBody>
      </p:sp>
      <p:pic>
        <p:nvPicPr>
          <p:cNvPr id="6" name="Imagem 5" descr="pascha-head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429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41903"/>
            <a:ext cx="9144000" cy="6601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700" dirty="0" smtClean="0"/>
              <a:t>Quando vou ao Teu </a:t>
            </a:r>
            <a:r>
              <a:rPr lang="pt-BR" sz="4700" dirty="0" smtClean="0"/>
              <a:t>encontro. Receber </a:t>
            </a:r>
            <a:r>
              <a:rPr lang="pt-BR" sz="4700" dirty="0" smtClean="0"/>
              <a:t>Teu corpo </a:t>
            </a:r>
            <a:r>
              <a:rPr lang="pt-BR" sz="4700" dirty="0" smtClean="0"/>
              <a:t>santo. Sinto </a:t>
            </a:r>
            <a:r>
              <a:rPr lang="pt-BR" sz="4700" dirty="0" smtClean="0"/>
              <a:t>forte Tua presença em </a:t>
            </a:r>
            <a:r>
              <a:rPr lang="pt-BR" sz="4700" dirty="0" smtClean="0"/>
              <a:t>mim. Teu </a:t>
            </a:r>
            <a:r>
              <a:rPr lang="pt-BR" sz="4700" dirty="0" smtClean="0"/>
              <a:t>amor a me </a:t>
            </a:r>
            <a:r>
              <a:rPr lang="pt-BR" sz="4700" dirty="0" smtClean="0"/>
              <a:t>tocar. </a:t>
            </a:r>
            <a:r>
              <a:rPr lang="pt-BR" sz="4700" i="1" dirty="0" smtClean="0"/>
              <a:t>Podes </a:t>
            </a:r>
            <a:r>
              <a:rPr lang="pt-BR" sz="4700" i="1" dirty="0" smtClean="0"/>
              <a:t>tocar em mim, </a:t>
            </a:r>
            <a:r>
              <a:rPr lang="pt-BR" sz="4700" i="1" dirty="0" smtClean="0"/>
              <a:t>Senhor. Podes </a:t>
            </a:r>
            <a:r>
              <a:rPr lang="pt-BR" sz="4700" i="1" dirty="0" smtClean="0"/>
              <a:t>curar a minha </a:t>
            </a:r>
            <a:r>
              <a:rPr lang="pt-BR" sz="4700" i="1" dirty="0" smtClean="0"/>
              <a:t>dor. Podes </a:t>
            </a:r>
            <a:r>
              <a:rPr lang="pt-BR" sz="4700" i="1" dirty="0" smtClean="0"/>
              <a:t>viver em mim, </a:t>
            </a:r>
            <a:r>
              <a:rPr lang="pt-BR" sz="4700" i="1" dirty="0" smtClean="0"/>
              <a:t>Senhor. (bis)</a:t>
            </a:r>
          </a:p>
          <a:p>
            <a:pPr algn="just"/>
            <a:r>
              <a:rPr lang="pt-BR" sz="4700" b="1" dirty="0" smtClean="0"/>
              <a:t>Teu </a:t>
            </a:r>
            <a:r>
              <a:rPr lang="pt-BR" sz="4700" b="1" dirty="0" smtClean="0"/>
              <a:t>corpo santo, a me </a:t>
            </a:r>
            <a:r>
              <a:rPr lang="pt-BR" sz="4700" b="1" dirty="0" smtClean="0"/>
              <a:t>tocar. Com </a:t>
            </a:r>
            <a:r>
              <a:rPr lang="pt-BR" sz="4700" b="1" dirty="0" smtClean="0"/>
              <a:t>o Teu poder a me </a:t>
            </a:r>
            <a:r>
              <a:rPr lang="pt-BR" sz="4700" b="1" dirty="0" smtClean="0"/>
              <a:t>curar. Toda </a:t>
            </a:r>
            <a:r>
              <a:rPr lang="pt-BR" sz="4700" b="1" dirty="0" smtClean="0"/>
              <a:t>a minha </a:t>
            </a:r>
            <a:r>
              <a:rPr lang="pt-BR" sz="4700" b="1" dirty="0" smtClean="0"/>
              <a:t>vida transformar. (bis)</a:t>
            </a:r>
            <a:endParaRPr lang="pt-BR" sz="47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-71462"/>
            <a:ext cx="9144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500" dirty="0" smtClean="0"/>
              <a:t>Algo invade o meu coração. Teu Corpo e Sangue me curando. Sinto, já não sou </a:t>
            </a:r>
            <a:r>
              <a:rPr lang="pt-BR" sz="4500" dirty="0" smtClean="0"/>
              <a:t>igual. Todo </a:t>
            </a:r>
            <a:r>
              <a:rPr lang="pt-BR" sz="4500" dirty="0" smtClean="0"/>
              <a:t>o meu ser se renovando.</a:t>
            </a:r>
            <a:endParaRPr lang="pt-BR" sz="45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4500" i="1" dirty="0" smtClean="0"/>
              <a:t>Podes </a:t>
            </a:r>
            <a:r>
              <a:rPr lang="pt-BR" sz="4500" i="1" dirty="0" smtClean="0"/>
              <a:t>tocar em mim, </a:t>
            </a:r>
            <a:r>
              <a:rPr lang="pt-BR" sz="4500" i="1" dirty="0" smtClean="0"/>
              <a:t>Senhor. </a:t>
            </a:r>
          </a:p>
          <a:p>
            <a:pPr algn="just"/>
            <a:r>
              <a:rPr lang="pt-BR" sz="4500" i="1" dirty="0" smtClean="0"/>
              <a:t>Podes </a:t>
            </a:r>
            <a:r>
              <a:rPr lang="pt-BR" sz="4500" i="1" dirty="0" smtClean="0"/>
              <a:t>curar a minha </a:t>
            </a:r>
            <a:r>
              <a:rPr lang="pt-BR" sz="4500" i="1" dirty="0" smtClean="0"/>
              <a:t>dor. </a:t>
            </a:r>
          </a:p>
          <a:p>
            <a:pPr algn="just"/>
            <a:r>
              <a:rPr lang="pt-BR" sz="4500" i="1" dirty="0" smtClean="0"/>
              <a:t>Podes </a:t>
            </a:r>
            <a:r>
              <a:rPr lang="pt-BR" sz="4500" i="1" dirty="0" smtClean="0"/>
              <a:t>viver em mim, </a:t>
            </a:r>
            <a:r>
              <a:rPr lang="pt-BR" sz="4500" i="1" dirty="0" smtClean="0"/>
              <a:t>Senhor. (bis)</a:t>
            </a:r>
          </a:p>
          <a:p>
            <a:pPr algn="just"/>
            <a:r>
              <a:rPr lang="pt-BR" sz="4500" b="1" dirty="0" smtClean="0"/>
              <a:t>Teu </a:t>
            </a:r>
            <a:r>
              <a:rPr lang="pt-BR" sz="4500" b="1" dirty="0" smtClean="0"/>
              <a:t>corpo santo, a me </a:t>
            </a:r>
            <a:r>
              <a:rPr lang="pt-BR" sz="4500" b="1" dirty="0" smtClean="0"/>
              <a:t>tocar. Com </a:t>
            </a:r>
            <a:r>
              <a:rPr lang="pt-BR" sz="4500" b="1" dirty="0" smtClean="0"/>
              <a:t>o Teu poder a me </a:t>
            </a:r>
            <a:r>
              <a:rPr lang="pt-BR" sz="4500" b="1" dirty="0" smtClean="0"/>
              <a:t>curar. Toda </a:t>
            </a:r>
            <a:r>
              <a:rPr lang="pt-BR" sz="4500" b="1" dirty="0" smtClean="0"/>
              <a:t>a minha </a:t>
            </a:r>
            <a:r>
              <a:rPr lang="pt-BR" sz="4500" b="1" dirty="0" smtClean="0"/>
              <a:t>vida transformar. (bis)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71406" y="5572140"/>
            <a:ext cx="8989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VIº </a:t>
            </a:r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Domingo da Páscoa</a:t>
            </a:r>
            <a:endParaRPr lang="pt-BR" sz="5400" b="1" cap="none" spc="0" dirty="0">
              <a:ln w="18415" cmpd="sng">
                <a:solidFill>
                  <a:schemeClr val="accent4">
                    <a:lumMod val="7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elix Titling" pitchFamily="82" charset="0"/>
            </a:endParaRPr>
          </a:p>
        </p:txBody>
      </p:sp>
      <p:pic>
        <p:nvPicPr>
          <p:cNvPr id="6" name="Imagem 5" descr="pascha-head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429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71480"/>
            <a:ext cx="9144000" cy="6047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300" dirty="0" smtClean="0"/>
              <a:t>Vou cantar teu amor, ser no mundo um farol. Eis-me aqui senhor, vem abrir as janelas do meu coração. E então falarei, imitando tua voz. Creio em Ti senhor, nas pegadas deixadas por ti vou andar. Vou falar do Teu coração, com ternura nas mãos e na voz proclamar que a vida é bem mais do que aquilo que o mundo ensina e cantar.</a:t>
            </a:r>
            <a:endParaRPr lang="pt-BR" sz="43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71480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800" b="1" dirty="0" smtClean="0"/>
              <a:t>Cantar um canto ensinado por Deus, com poesia ensinar nossa fé, plantar o chão, cultivar o amor, como poetas que querem sonhar. Pra realizar o que o mestre ensinou, viemos cear, restaurar o coração, fonte de vida no altar a brotar, a nos alimentar. (bis)</a:t>
            </a:r>
            <a:endParaRPr lang="pt-BR" sz="48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71480"/>
            <a:ext cx="9144000" cy="6047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300" dirty="0" smtClean="0"/>
              <a:t>Celebrar meu viver pra no mundo ser mais. Faz de mim senhor, aprendiz da verdade, justiça e da paz. Comungar teu viver neste vinho, neste pão. Quero ser, senhor, novo homem nascido do teu coração.</a:t>
            </a:r>
            <a:r>
              <a:rPr lang="pt-BR" sz="4300" b="1" dirty="0" smtClean="0"/>
              <a:t>Vou falar do teu coração, com ternura nas mãos e na voz proclamar que a vida é bem mais do que aquilo que o mundo ensina e cantar.</a:t>
            </a:r>
            <a:endParaRPr lang="pt-BR" sz="43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71480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800" b="1" dirty="0" smtClean="0"/>
              <a:t>Cantar um canto ensinado por Deus, com poesia ensinar nossa fé, plantar o chão, cultivar o amor, como poetas que querem sonhar. Pra realizar o que o mestre ensinou, viemos cear, restaurar o coração, fonte de vida no altar a brotar, a nos alimentar. (bis)</a:t>
            </a:r>
            <a:endParaRPr lang="pt-BR" sz="4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71406" y="5572140"/>
            <a:ext cx="8989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VIº </a:t>
            </a:r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Domingo da Páscoa</a:t>
            </a:r>
            <a:endParaRPr lang="pt-BR" sz="5400" b="1" cap="none" spc="0" dirty="0">
              <a:ln w="18415" cmpd="sng">
                <a:solidFill>
                  <a:schemeClr val="accent4">
                    <a:lumMod val="7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elix Titling" pitchFamily="82" charset="0"/>
            </a:endParaRPr>
          </a:p>
        </p:txBody>
      </p:sp>
      <p:pic>
        <p:nvPicPr>
          <p:cNvPr id="6" name="Imagem 5" descr="pascha-head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429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3600" b="1" dirty="0" smtClean="0">
                <a:latin typeface="Arial" pitchFamily="34" charset="0"/>
                <a:cs typeface="Arial" pitchFamily="34" charset="0"/>
              </a:rPr>
              <a:t>O Senhor ressuscitou, aleluia!</a:t>
            </a:r>
          </a:p>
          <a:p>
            <a:pPr algn="just" fontAlgn="base"/>
            <a:r>
              <a:rPr lang="pt-BR" sz="3600" b="1" dirty="0" smtClean="0">
                <a:latin typeface="Arial" pitchFamily="34" charset="0"/>
                <a:cs typeface="Arial" pitchFamily="34" charset="0"/>
              </a:rPr>
              <a:t>Não há tristeza e nem temor, aleluia!</a:t>
            </a:r>
            <a:endParaRPr lang="pt-BR" sz="3600" dirty="0" smtClean="0">
              <a:latin typeface="Arial" pitchFamily="34" charset="0"/>
              <a:cs typeface="Arial" pitchFamily="34" charset="0"/>
            </a:endParaRPr>
          </a:p>
          <a:p>
            <a:pPr marL="742950" indent="-742950" algn="just" fontAlgn="base"/>
            <a:r>
              <a:rPr lang="pt-BR" sz="3600" b="1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>O caminho que ele traçou, aleluia!</a:t>
            </a:r>
          </a:p>
          <a:p>
            <a:pPr marL="742950" indent="-742950" algn="just" fontAlgn="base"/>
            <a:r>
              <a:rPr lang="pt-BR" sz="3600" dirty="0" smtClean="0">
                <a:latin typeface="Arial" pitchFamily="34" charset="0"/>
                <a:cs typeface="Arial" pitchFamily="34" charset="0"/>
              </a:rPr>
              <a:t>Nos convida a caminhar, aleluia!</a:t>
            </a:r>
          </a:p>
          <a:p>
            <a:pPr algn="just" fontAlgn="base"/>
            <a:r>
              <a:rPr lang="pt-BR" sz="36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>Sua palavra é de paz, aleluia!</a:t>
            </a:r>
          </a:p>
          <a:p>
            <a:pPr algn="just" fontAlgn="base"/>
            <a:r>
              <a:rPr lang="pt-BR" sz="3600" dirty="0" smtClean="0">
                <a:latin typeface="Arial" pitchFamily="34" charset="0"/>
                <a:cs typeface="Arial" pitchFamily="34" charset="0"/>
              </a:rPr>
              <a:t>Vem a todos confortar, aleluia!</a:t>
            </a:r>
          </a:p>
          <a:p>
            <a:pPr algn="just" fontAlgn="base"/>
            <a:r>
              <a:rPr lang="pt-BR" sz="3600" b="1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>Sua voz me acalmou, aleluia!</a:t>
            </a:r>
          </a:p>
          <a:p>
            <a:pPr algn="just" fontAlgn="base"/>
            <a:r>
              <a:rPr lang="pt-BR" sz="3600" dirty="0" smtClean="0">
                <a:latin typeface="Arial" pitchFamily="34" charset="0"/>
                <a:cs typeface="Arial" pitchFamily="34" charset="0"/>
              </a:rPr>
              <a:t>Da incerteza me livrou aleluia!</a:t>
            </a:r>
          </a:p>
          <a:p>
            <a:pPr algn="just" fontAlgn="base"/>
            <a:r>
              <a:rPr lang="pt-BR" sz="3600" b="1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>O Senhor nos visitou, aleluia!</a:t>
            </a:r>
          </a:p>
          <a:p>
            <a:pPr algn="just" fontAlgn="base"/>
            <a:r>
              <a:rPr lang="pt-BR" sz="3600" dirty="0" smtClean="0">
                <a:latin typeface="Arial" pitchFamily="34" charset="0"/>
                <a:cs typeface="Arial" pitchFamily="34" charset="0"/>
              </a:rPr>
              <a:t>Nossa casa iluminou, aleluia!</a:t>
            </a:r>
          </a:p>
          <a:p>
            <a:pPr algn="just" fontAlgn="base"/>
            <a:r>
              <a:rPr lang="pt-BR" sz="3600" b="1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>As tormentas sobre o mar, aleluia!</a:t>
            </a:r>
          </a:p>
          <a:p>
            <a:pPr algn="just" fontAlgn="base"/>
            <a:r>
              <a:rPr lang="pt-BR" sz="3600" dirty="0" smtClean="0">
                <a:latin typeface="Arial" pitchFamily="34" charset="0"/>
                <a:cs typeface="Arial" pitchFamily="34" charset="0"/>
              </a:rPr>
              <a:t>Vamos com ele passar. Aleluia!</a:t>
            </a:r>
            <a:endParaRPr lang="pt-BR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71406" y="5572140"/>
            <a:ext cx="8989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VIº </a:t>
            </a:r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Domingo da Páscoa</a:t>
            </a:r>
            <a:endParaRPr lang="pt-BR" sz="5400" b="1" cap="none" spc="0" dirty="0">
              <a:ln w="18415" cmpd="sng">
                <a:solidFill>
                  <a:schemeClr val="accent4">
                    <a:lumMod val="7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elix Titling" pitchFamily="82" charset="0"/>
            </a:endParaRPr>
          </a:p>
        </p:txBody>
      </p:sp>
      <p:pic>
        <p:nvPicPr>
          <p:cNvPr id="6" name="Imagem 5" descr="pascha-head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429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71406" y="5572140"/>
            <a:ext cx="8989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VIº </a:t>
            </a:r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Domingo da Páscoa</a:t>
            </a:r>
            <a:endParaRPr lang="pt-BR" sz="5400" b="1" cap="none" spc="0" dirty="0">
              <a:ln w="18415" cmpd="sng">
                <a:solidFill>
                  <a:schemeClr val="accent4">
                    <a:lumMod val="7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elix Titling" pitchFamily="82" charset="0"/>
            </a:endParaRPr>
          </a:p>
        </p:txBody>
      </p:sp>
      <p:pic>
        <p:nvPicPr>
          <p:cNvPr id="6" name="Imagem 5" descr="pascha-head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429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-7582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400" dirty="0" smtClean="0">
                <a:latin typeface="Arial" pitchFamily="34" charset="0"/>
                <a:cs typeface="Arial" pitchFamily="34" charset="0"/>
              </a:rPr>
              <a:t>Perdão Senhor, tantos erros cometi, perdão Senhor, tantas vezes me omiti. </a:t>
            </a:r>
            <a:r>
              <a:rPr lang="pt-BR" sz="4400" i="1" dirty="0" smtClean="0">
                <a:latin typeface="Arial" pitchFamily="34" charset="0"/>
                <a:cs typeface="Arial" pitchFamily="34" charset="0"/>
              </a:rPr>
              <a:t>Perdão Senhor, pelos males que causei pelas coisas que falei, pelo irmão que eu julguei (bis)</a:t>
            </a:r>
          </a:p>
          <a:p>
            <a:pPr algn="just" fontAlgn="base"/>
            <a:r>
              <a:rPr lang="pt-BR" sz="4400" b="1" dirty="0" smtClean="0">
                <a:latin typeface="Arial" pitchFamily="34" charset="0"/>
                <a:cs typeface="Arial" pitchFamily="34" charset="0"/>
              </a:rPr>
              <a:t>Piedade Senhor, tem piedade Senhor, meu pecado vem lavar com seu amor. </a:t>
            </a:r>
            <a:r>
              <a:rPr lang="pt-BR" sz="4400" b="1" dirty="0" smtClean="0">
                <a:latin typeface="Arial" pitchFamily="34" charset="0"/>
                <a:cs typeface="Arial" pitchFamily="34" charset="0"/>
              </a:rPr>
              <a:t>Piedade </a:t>
            </a:r>
            <a:r>
              <a:rPr lang="pt-BR" sz="4400" b="1" dirty="0" smtClean="0">
                <a:latin typeface="Arial" pitchFamily="34" charset="0"/>
                <a:cs typeface="Arial" pitchFamily="34" charset="0"/>
              </a:rPr>
              <a:t>Senhor, tem piedade Senhor, e liberta minha alma para o amor.</a:t>
            </a:r>
            <a:endParaRPr lang="pt-BR" sz="4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400" dirty="0" smtClean="0">
                <a:latin typeface="Arial" pitchFamily="34" charset="0"/>
                <a:cs typeface="Arial" pitchFamily="34" charset="0"/>
              </a:rPr>
              <a:t>Perdão Senhor, porque sou tão pecador, perdão Senhor, sou pequeno e sem valor. </a:t>
            </a:r>
            <a:r>
              <a:rPr lang="pt-BR" sz="4400" i="1" dirty="0" smtClean="0">
                <a:latin typeface="Arial" pitchFamily="34" charset="0"/>
                <a:cs typeface="Arial" pitchFamily="34" charset="0"/>
              </a:rPr>
              <a:t>Mas mesmo assim, Tu me amas quero então te entregar meu coração suplicar o teu perdão (bis) </a:t>
            </a:r>
            <a:r>
              <a:rPr lang="pt-BR" sz="4400" b="1" dirty="0" smtClean="0">
                <a:latin typeface="Arial" pitchFamily="34" charset="0"/>
                <a:cs typeface="Arial" pitchFamily="34" charset="0"/>
              </a:rPr>
              <a:t>Piedade Senhor, tem piedade Senhor, meu pecado vem lavar com seu amor. </a:t>
            </a:r>
            <a:r>
              <a:rPr lang="pt-BR" sz="4400" b="1" dirty="0" smtClean="0">
                <a:latin typeface="Arial" pitchFamily="34" charset="0"/>
                <a:cs typeface="Arial" pitchFamily="34" charset="0"/>
              </a:rPr>
              <a:t>Piedade </a:t>
            </a:r>
            <a:r>
              <a:rPr lang="pt-BR" sz="4400" b="1" dirty="0" smtClean="0">
                <a:latin typeface="Arial" pitchFamily="34" charset="0"/>
                <a:cs typeface="Arial" pitchFamily="34" charset="0"/>
              </a:rPr>
              <a:t>Senhor, tem piedade Senhor, e liberta minha alma para o amor.</a:t>
            </a:r>
            <a:endParaRPr lang="pt-BR" sz="4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71406" y="5572140"/>
            <a:ext cx="8989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VIº </a:t>
            </a:r>
            <a:r>
              <a:rPr lang="pt-BR" sz="5400" b="1" dirty="0" smtClean="0">
                <a:ln w="18415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elix Titling" pitchFamily="82" charset="0"/>
              </a:rPr>
              <a:t>Domingo da Páscoa</a:t>
            </a:r>
            <a:endParaRPr lang="pt-BR" sz="5400" b="1" cap="none" spc="0" dirty="0">
              <a:ln w="18415" cmpd="sng">
                <a:solidFill>
                  <a:schemeClr val="accent4">
                    <a:lumMod val="7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elix Titling" pitchFamily="82" charset="0"/>
            </a:endParaRPr>
          </a:p>
        </p:txBody>
      </p:sp>
      <p:pic>
        <p:nvPicPr>
          <p:cNvPr id="6" name="Imagem 5" descr="pascha-head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429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92446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5200" b="1" dirty="0" smtClean="0"/>
              <a:t>Glória, </a:t>
            </a:r>
            <a:r>
              <a:rPr lang="pt-BR" sz="5200" b="1" dirty="0" smtClean="0"/>
              <a:t>glória </a:t>
            </a:r>
            <a:r>
              <a:rPr lang="pt-BR" sz="5200" b="1" dirty="0" smtClean="0"/>
              <a:t>a Deus nas alturas... Ôô....</a:t>
            </a:r>
            <a:r>
              <a:rPr lang="pt-BR" sz="5200" b="1" dirty="0" smtClean="0"/>
              <a:t>glória</a:t>
            </a:r>
            <a:r>
              <a:rPr lang="pt-BR" sz="5200" b="1" dirty="0" smtClean="0"/>
              <a:t>, e a nós a sua Paz. </a:t>
            </a:r>
            <a:r>
              <a:rPr lang="pt-BR" sz="5200" b="1" dirty="0" smtClean="0"/>
              <a:t>(bis</a:t>
            </a:r>
            <a:r>
              <a:rPr lang="pt-BR" sz="5200" b="1" dirty="0" smtClean="0"/>
              <a:t>)</a:t>
            </a:r>
          </a:p>
          <a:p>
            <a:pPr algn="just"/>
            <a:r>
              <a:rPr lang="pt-BR" sz="5200" b="1" dirty="0" smtClean="0"/>
              <a:t>1. </a:t>
            </a:r>
            <a:r>
              <a:rPr lang="pt-BR" sz="5200" dirty="0" smtClean="0"/>
              <a:t>Senhor Deus rei dos céus, Deus pai onipotente, vos louvamos bem dizemos, </a:t>
            </a:r>
            <a:r>
              <a:rPr lang="pt-BR" sz="5200" dirty="0" smtClean="0"/>
              <a:t>adoramos. </a:t>
            </a:r>
            <a:r>
              <a:rPr lang="pt-BR" sz="5200" i="1" dirty="0" smtClean="0"/>
              <a:t>Nós </a:t>
            </a:r>
            <a:r>
              <a:rPr lang="pt-BR" sz="5200" i="1" dirty="0" smtClean="0"/>
              <a:t>vos glorificamos e vos damos graças, por vossa</a:t>
            </a:r>
            <a:r>
              <a:rPr lang="pt-BR" sz="5200" i="1" dirty="0" smtClean="0"/>
              <a:t>...</a:t>
            </a:r>
            <a:endParaRPr lang="pt-BR" sz="5200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92446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800" b="1" dirty="0" smtClean="0"/>
              <a:t>2. </a:t>
            </a:r>
            <a:r>
              <a:rPr lang="pt-BR" sz="4800" dirty="0" smtClean="0"/>
              <a:t>Jesus Cristo, Senhor Deus, filho único do Pai. Cordeiro de Deus que tirais o pecado do mundo, Tende Piedade. </a:t>
            </a:r>
            <a:r>
              <a:rPr lang="pt-BR" sz="4800" i="1" dirty="0" smtClean="0"/>
              <a:t>Vós que estais a direita do Pai, Tende piedade. </a:t>
            </a:r>
            <a:r>
              <a:rPr lang="pt-BR" sz="4800" dirty="0" smtClean="0"/>
              <a:t>Vós que tirais o pecado do mundo... </a:t>
            </a:r>
            <a:r>
              <a:rPr lang="pt-BR" sz="4800" i="1" dirty="0" smtClean="0"/>
              <a:t>Tende piedade. Acolhei as nossas súplicas.</a:t>
            </a:r>
          </a:p>
          <a:p>
            <a:pPr algn="just"/>
            <a:r>
              <a:rPr lang="pt-BR" sz="4800" b="1" dirty="0" smtClean="0"/>
              <a:t>Glória</a:t>
            </a:r>
            <a:r>
              <a:rPr lang="pt-BR" sz="4800" b="1" dirty="0" smtClean="0"/>
              <a:t>, </a:t>
            </a:r>
            <a:r>
              <a:rPr lang="pt-BR" sz="4800" b="1" dirty="0" smtClean="0"/>
              <a:t>glória </a:t>
            </a:r>
            <a:r>
              <a:rPr lang="pt-BR" sz="4800" b="1" dirty="0" smtClean="0"/>
              <a:t>a Deus nas alturas... Ôô....</a:t>
            </a:r>
            <a:r>
              <a:rPr lang="pt-BR" sz="4800" b="1" dirty="0" smtClean="0"/>
              <a:t>glória</a:t>
            </a:r>
            <a:r>
              <a:rPr lang="pt-BR" sz="4800" b="1" dirty="0" smtClean="0"/>
              <a:t>, e a nós a sua Paz. </a:t>
            </a:r>
            <a:r>
              <a:rPr lang="pt-BR" sz="4800" b="1" dirty="0" smtClean="0"/>
              <a:t>(bis)</a:t>
            </a:r>
            <a:endParaRPr lang="pt-BR" sz="4800" b="1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1440</Words>
  <Application>Microsoft Office PowerPoint</Application>
  <PresentationFormat>Apresentação na tela (4:3)</PresentationFormat>
  <Paragraphs>73</Paragraphs>
  <Slides>40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40</vt:i4>
      </vt:variant>
    </vt:vector>
  </HeadingPairs>
  <TitlesOfParts>
    <vt:vector size="41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Mércia</dc:creator>
  <cp:lastModifiedBy>Mércia</cp:lastModifiedBy>
  <cp:revision>30</cp:revision>
  <dcterms:created xsi:type="dcterms:W3CDTF">2015-04-29T23:15:44Z</dcterms:created>
  <dcterms:modified xsi:type="dcterms:W3CDTF">2016-04-29T00:20:20Z</dcterms:modified>
</cp:coreProperties>
</file>